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9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F3E24-8F63-44FA-8398-3468ED4DE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494471-0390-4345-BFBE-5095BD1F1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3E7171-589B-46DF-90B9-0AB09701F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3DC263-DDFB-44B6-A79D-6D0F6BC1D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6BF11F-DAD3-4290-8A0B-786E485FB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04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6C4F15-1D01-445D-9BAD-E19E9AB35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1B076C-4149-40DB-8ED1-F7CA57524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B9635D-1B4E-40B8-A471-FA6086BED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DB57AD-492A-4366-8E9E-E3142E5B8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52D15F-00CB-4F08-8FF7-FEE453703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777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9EBD14-D5C6-42E7-952E-DDD23EF51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A519B9-C52C-4A7B-BC93-238B4EB6D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0AEDF8-1D25-4300-AFB7-4AC13DCD6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0C91B4-42F4-4984-8500-16F3F5842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924F4B-3D70-4A0C-B704-6C9ABD5C5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489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0CC30-4720-4282-8326-2C1698DB4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F5E7B9-5E7B-498A-A527-C65DEB0023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139EAE5-14FD-44AB-AF26-88514C6998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04925F-875E-4DC4-9110-202C256C1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A2D8A2-21AE-4688-BACE-F886A735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55CDBE-B98E-4A9E-A4D0-DF214ECCA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268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53CB9-A5CA-4543-A859-7A35AED0D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8CCCB9-3B40-48C9-9641-E1866CF5B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D6BAF1-4BC9-4817-9EE3-3DA327B80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EDF1D4-0CFB-4E66-9E0C-CE0B1D1111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43BBA24-EA38-4D17-A6BB-33C47D0C4B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C1F2BB-C5CC-4CC8-BF41-FF95D1D93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51B9FF2-0A03-4CE9-941A-EB2D55096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D51F795-2A2F-4BE4-8CA2-2BC961238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842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D769B-77AF-4353-AC61-39B9F7BF0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72B24C-5B77-447C-B098-695F1F2D7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CAB2E6-7141-4C95-B3C8-FF5F6E264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E0C5436-4C33-452A-B0D9-E51BD10B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666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37F860B-FEC7-40CF-A146-0CEF85804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8C1F1F9-32D9-4859-96DE-04FBA6462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1E0939-0DEB-4A61-BA7F-DADB08EF8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825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207D8-7E7B-4B14-A059-260E051FC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D9E52F-4330-4B3A-A7BD-3177977AA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1C9D31-B341-4357-8A1B-F358A494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403390-6E3E-4ACB-A9A4-F5FD0CADB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9FB60F-9AA4-4130-9D26-4AA3909DB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E923D8-30B3-4F6E-A780-0C9C0746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58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5C6703-5FEA-4F34-AA95-5EC289290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F5FF6C5-1DB2-4B20-8ECC-87B8FEB859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6C12EF8-94D5-4889-9F18-8B69AF737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6F5C25-9387-4853-A7B5-85691A443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8E8219-5D91-4CEB-8C7C-40D911654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C351A4-7B1B-4E9D-9C16-456349F7F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77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698B1-0A5D-47A8-AFBC-DC8BD763B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158A204-327C-436A-80B2-35DDAF6F95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C442CA-87FA-4F63-8AB7-3590BF1BD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A882D7-FD00-446E-9832-9F03D21EB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3B165B-7C1C-4E67-9696-0CEA8CC58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4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F996B78-C3BF-4FF9-8DB3-EB9E793932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AB9239-D60C-4F3D-B916-847A5C057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894130-4FA8-43BA-B50A-D3EDDEC3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15FC84-5E45-496F-A59E-3F2BFBC8C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4CF0F5-E275-4A31-8799-17F573988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71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9845C-EF75-422E-A942-865E5533D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147E2F-F078-4938-87C2-E12E593B3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2F4A00-3ADD-460E-AD12-B2D1E46ADA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A18C0-87FB-495E-9875-0E0F1C493627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B78B71-E657-49B0-B13B-B9121551BC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BDE74F-DE83-4372-8553-627912157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75291-6746-4DA8-96DC-C5415E29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917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671E34-7C40-4C77-94F7-C882A35038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2CCE63-FCFE-4376-BEBE-B9A26010C9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0FD865B-CE29-48B9-8200-F82F5A177A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0239845"/>
              </p:ext>
            </p:extLst>
          </p:nvPr>
        </p:nvGraphicFramePr>
        <p:xfrm>
          <a:off x="0" y="0"/>
          <a:ext cx="12191999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5486400" imgH="4114800" progId="AcroExch.Document.DC">
                  <p:embed/>
                </p:oleObj>
              </mc:Choice>
              <mc:Fallback>
                <p:oleObj name="Acrobat Document" r:id="rId3" imgW="5486400" imgH="41148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1999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0446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D3707E-73A2-46E4-B5D0-659421512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57F19C-112E-4929-AFFE-84A5DD65A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42F5B3C-9577-4107-B0FC-06F0B10229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451418"/>
              </p:ext>
            </p:extLst>
          </p:nvPr>
        </p:nvGraphicFramePr>
        <p:xfrm>
          <a:off x="0" y="0"/>
          <a:ext cx="12191999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3" imgW="5486400" imgH="4114800" progId="AcroExch.Document.DC">
                  <p:embed/>
                </p:oleObj>
              </mc:Choice>
              <mc:Fallback>
                <p:oleObj name="Acrobat Document" r:id="rId3" imgW="5486400" imgH="41148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1999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7062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542DE6-5129-4446-AC6E-EB7369329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62436-6DB2-4789-8EE8-A988B644F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56C8800-1294-4039-8D9F-8B52699B6D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6713848"/>
              </p:ext>
            </p:extLst>
          </p:nvPr>
        </p:nvGraphicFramePr>
        <p:xfrm>
          <a:off x="92074" y="0"/>
          <a:ext cx="12099926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Acrobat Document" r:id="rId3" imgW="5486400" imgH="4114800" progId="AcroExch.Document.DC">
                  <p:embed/>
                </p:oleObj>
              </mc:Choice>
              <mc:Fallback>
                <p:oleObj name="Acrobat Document" r:id="rId3" imgW="5486400" imgH="41148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4" y="0"/>
                        <a:ext cx="12099926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0611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BD7938-BC1A-42E7-B112-BF867E87A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04CF66-EAE8-40D7-8A39-B49EA25FA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9D8861D-1D53-4323-B414-D1BBC09D8E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069800"/>
              </p:ext>
            </p:extLst>
          </p:nvPr>
        </p:nvGraphicFramePr>
        <p:xfrm>
          <a:off x="0" y="0"/>
          <a:ext cx="12191999" cy="6985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Acrobat Document" r:id="rId3" imgW="5486400" imgH="4114800" progId="AcroExch.Document.DC">
                  <p:embed/>
                </p:oleObj>
              </mc:Choice>
              <mc:Fallback>
                <p:oleObj name="Acrobat Document" r:id="rId3" imgW="5486400" imgH="41148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1999" cy="6985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0018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B7B0F3-BC2B-4DFD-82EE-1353AD81B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2AA113-1639-45A1-9E5A-A791DEBF4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C1F6D29-B227-457F-B207-92B0A91175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593688"/>
              </p:ext>
            </p:extLst>
          </p:nvPr>
        </p:nvGraphicFramePr>
        <p:xfrm>
          <a:off x="-119920" y="0"/>
          <a:ext cx="12311920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Acrobat Document" r:id="rId3" imgW="5486400" imgH="4114800" progId="AcroExch.Document.DC">
                  <p:embed/>
                </p:oleObj>
              </mc:Choice>
              <mc:Fallback>
                <p:oleObj name="Acrobat Document" r:id="rId3" imgW="5486400" imgH="41148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19920" y="0"/>
                        <a:ext cx="12311920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1224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657EE-A61F-4F56-B060-C2C587D34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49F0F5-C2A1-421A-B4B9-51AA83C1D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79E45BA-B90C-4F20-9808-AEEA151A74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5462305"/>
              </p:ext>
            </p:extLst>
          </p:nvPr>
        </p:nvGraphicFramePr>
        <p:xfrm>
          <a:off x="0" y="0"/>
          <a:ext cx="12306925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Acrobat Document" r:id="rId3" imgW="5486400" imgH="4114800" progId="AcroExch.Document.DC">
                  <p:embed/>
                </p:oleObj>
              </mc:Choice>
              <mc:Fallback>
                <p:oleObj name="Acrobat Document" r:id="rId3" imgW="5486400" imgH="41148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306925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5317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FBE08-D415-47FB-8810-3720BAF7B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A02677-F776-4A1A-AB34-567057C6B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D43759F-7C79-4C5D-983A-5DBF4832B4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0659737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Acrobat Document" r:id="rId3" imgW="5486400" imgH="4114800" progId="AcroExch.Document.DC">
                  <p:embed/>
                </p:oleObj>
              </mc:Choice>
              <mc:Fallback>
                <p:oleObj name="Acrobat Document" r:id="rId3" imgW="5486400" imgH="41148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5863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0624F-94ED-4C76-B6EC-56F4B5F8F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E31B29-48A7-47C2-AB00-E8BCA8FF5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39228A6-180C-4189-BDBB-B2DBA2C061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300720"/>
              </p:ext>
            </p:extLst>
          </p:nvPr>
        </p:nvGraphicFramePr>
        <p:xfrm>
          <a:off x="0" y="0"/>
          <a:ext cx="12191999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Acrobat Document" r:id="rId3" imgW="5486400" imgH="4114800" progId="AcroExch.Document.DC">
                  <p:embed/>
                </p:oleObj>
              </mc:Choice>
              <mc:Fallback>
                <p:oleObj name="Acrobat Document" r:id="rId3" imgW="5486400" imgH="41148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1999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1555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Adobe 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2020-09-11T08:14:11Z</dcterms:created>
  <dcterms:modified xsi:type="dcterms:W3CDTF">2020-09-11T08:23:11Z</dcterms:modified>
</cp:coreProperties>
</file>